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0A7-72B4-473D-B22D-84240DE802F9}" type="datetimeFigureOut">
              <a:rPr kumimoji="1" lang="ja-JP" altLang="en-US" smtClean="0"/>
              <a:pPr/>
              <a:t>2017/11/14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6BB8-8758-4388-B55F-E3B23DE31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352928" cy="57606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講演内容に関連し、開示すべき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COI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関係にある企業などとして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560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COI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開示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43608" y="2348880"/>
            <a:ext cx="6624736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顧　     問：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㈱保有</a:t>
            </a:r>
            <a:r>
              <a:rPr lang="ja-JP" altLang="en-US" sz="2400" dirty="0"/>
              <a:t>・</a:t>
            </a:r>
            <a:r>
              <a:rPr lang="ja-JP" altLang="en-US" sz="2400" dirty="0" smtClean="0"/>
              <a:t>利益：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特許使用料：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講  演  料：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原  稿  料：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受託研究・共同研究費：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奨学寄附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寄附</a:t>
            </a:r>
            <a:r>
              <a:rPr lang="ja-JP" altLang="en-US" sz="2400" dirty="0" smtClean="0"/>
              <a:t>講座所属：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贈答品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など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の報酬：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563888" y="6093296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</a:t>
            </a:r>
            <a:r>
              <a:rPr lang="ja-JP" altLang="en-US" sz="2000" dirty="0" smtClean="0"/>
              <a:t>社団法人日本核医学会　春季大会</a:t>
            </a: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755650" cy="755650"/>
          </a:xfrm>
          <a:prstGeom prst="rect">
            <a:avLst/>
          </a:prstGeom>
          <a:noFill/>
        </p:spPr>
      </p:pic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 smtClean="0"/>
              <a:t>―</a:t>
            </a:r>
            <a:r>
              <a:rPr lang="ja-JP" altLang="en-US" dirty="0" smtClean="0"/>
              <a:t>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352928" cy="57606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tx1"/>
                </a:solidFill>
              </a:rPr>
              <a:t>講演内容に関連し、開示すべき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COI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関係にある企業などとして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560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COI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開示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endParaRPr kumimoji="1" lang="ja-JP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43608" y="2348880"/>
            <a:ext cx="6624736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顧　     問：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㈱保有</a:t>
            </a:r>
            <a:r>
              <a:rPr lang="ja-JP" altLang="en-US" sz="2400" dirty="0"/>
              <a:t>・</a:t>
            </a:r>
            <a:r>
              <a:rPr lang="ja-JP" altLang="en-US" sz="2400" dirty="0" smtClean="0"/>
              <a:t>利益：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特許使用料：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講  演  料：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原  稿  料：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 smtClean="0"/>
              <a:t>受託研究・共同研究費：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奨学寄附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金：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寄附</a:t>
            </a:r>
            <a:r>
              <a:rPr lang="ja-JP" altLang="en-US" sz="2400" dirty="0" smtClean="0"/>
              <a:t>講座所属：</a:t>
            </a:r>
            <a:endParaRPr lang="en-US" altLang="ja-JP" sz="24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贈答品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など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の報酬：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563888" y="6093296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</a:t>
            </a:r>
            <a:r>
              <a:rPr lang="ja-JP" altLang="en-US" sz="2000" dirty="0" smtClean="0"/>
              <a:t>社団法人日本核医学会　春季大会</a:t>
            </a:r>
            <a:endParaRPr kumimoji="1" lang="ja-JP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755650" cy="755650"/>
          </a:xfrm>
          <a:prstGeom prst="rect">
            <a:avLst/>
          </a:prstGeom>
          <a:noFill/>
        </p:spPr>
      </p:pic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 smtClean="0"/>
              <a:t>―</a:t>
            </a:r>
            <a:r>
              <a:rPr lang="ja-JP" altLang="en-US" dirty="0" smtClean="0"/>
              <a:t>　</a:t>
            </a:r>
            <a:r>
              <a:rPr kumimoji="1"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―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3356992"/>
            <a:ext cx="3744416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（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記載例）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講演料：　平安製薬、縄文製薬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原稿料：　平安製薬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奨学寄付金：　鎌倉製薬、室町製薬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5661248"/>
            <a:ext cx="525658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↑開示すべき内容が過去３年間ある項目のみ記載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4499992" y="4653136"/>
            <a:ext cx="79208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―　COI開示　―</vt:lpstr>
      <vt:lpstr>―　COI開示　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―　COI開示　―</dc:title>
  <dc:creator>kano</dc:creator>
  <cp:lastModifiedBy>kano</cp:lastModifiedBy>
  <cp:revision>13</cp:revision>
  <dcterms:created xsi:type="dcterms:W3CDTF">2017-11-10T01:45:01Z</dcterms:created>
  <dcterms:modified xsi:type="dcterms:W3CDTF">2017-11-14T01:29:54Z</dcterms:modified>
</cp:coreProperties>
</file>